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4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5472-4F0B-43D5-B1DE-BE6CFF456E0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80854-176A-4280-8081-C7639F526B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Kaeya</dc:creator>
  <cp:lastModifiedBy>admin</cp:lastModifiedBy>
  <cp:revision>9</cp:revision>
  <dcterms:created xsi:type="dcterms:W3CDTF">2022-11-17T14:07:00Z</dcterms:created>
  <dcterms:modified xsi:type="dcterms:W3CDTF">2022-11-21T09:40:49Z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C8C77E1808A346C69B873C6795F98583</vt:lpwstr>
  </property>
  <property fmtid="{D5CDD505-2E9C-101B-9397-08002B2CF9AE}" pid="3" name="KSOProductBuildVer">
    <vt:lpwstr>1049-11.2.0.11380</vt:lpwstr>
  </property>
</Properties>
</file>